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144000"/>
  <p:embeddedFontLst>
    <p:embeddedFont>
      <p:font typeface="Arimo" panose="020B0604020202020204" charset="0"/>
      <p:regular r:id="rId6"/>
    </p:embeddedFont>
    <p:embeddedFont>
      <p:font typeface="Arimo Bold" panose="020B0604020202020204" charset="0"/>
      <p:regular r:id="rId7"/>
      <p:bold r:id="rId8"/>
    </p:embeddedFont>
    <p:embeddedFont>
      <p:font typeface="League Spartan" panose="020B0604020202020204" charset="0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357" autoAdjust="0"/>
  </p:normalViewPr>
  <p:slideViewPr>
    <p:cSldViewPr>
      <p:cViewPr varScale="1">
        <p:scale>
          <a:sx n="74" d="100"/>
          <a:sy n="74" d="100"/>
        </p:scale>
        <p:origin x="1349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FA7DC0A-F3D3-54D5-8529-0DB92CC46C31}"/>
              </a:ext>
            </a:extLst>
          </p:cNvPr>
          <p:cNvGrpSpPr/>
          <p:nvPr/>
        </p:nvGrpSpPr>
        <p:grpSpPr>
          <a:xfrm>
            <a:off x="2029287" y="1887458"/>
            <a:ext cx="8384644" cy="2561448"/>
            <a:chOff x="-47638" y="-69214"/>
            <a:chExt cx="11179525" cy="3410059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D6677B74-C360-B716-04D1-405195805EB4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8625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1A6A4847-DC6C-A1E8-7B31-360B0AD4588E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6918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31">
              <a:extLst>
                <a:ext uri="{FF2B5EF4-FFF2-40B4-BE49-F238E27FC236}">
                  <a16:creationId xmlns:a16="http://schemas.microsoft.com/office/drawing/2014/main" id="{F6F1790B-ED3A-136A-15E2-C7115D50874E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5210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Diced Carrots &amp; Green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8D72F547-B124-9F6F-0A7A-A5E18F1076B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33990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Ginger Biscuit &amp; Custard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Roast of the </a:t>
              </a: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Day,Stuffing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Mashed/Oven Roast </a:t>
              </a: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Potatos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Brownie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9B514E12-483C-D2EE-4115-A3222EDA6569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32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3C6056A-AB04-3FB1-1405-D6A3EF23E698}"/>
              </a:ext>
            </a:extLst>
          </p:cNvPr>
          <p:cNvGrpSpPr/>
          <p:nvPr/>
        </p:nvGrpSpPr>
        <p:grpSpPr>
          <a:xfrm>
            <a:off x="2033634" y="3125979"/>
            <a:ext cx="8380297" cy="1527278"/>
            <a:chOff x="-7192" y="-54845"/>
            <a:chExt cx="11173730" cy="2036371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D22D1951-E5E0-B7AE-A932-FC4A4ED1484F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</a:t>
              </a: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Flakemeal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8164B67A-6D5A-876A-412F-97F585DF5F2B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Diced Potato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8D5F410-192E-9223-1F7D-4C5286A10B08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20363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87AC223F-4487-99C4-D4D5-F4B27F6625C8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</a:t>
              </a:r>
              <a:r>
                <a:rPr lang="en-US" sz="800" dirty="0" err="1">
                  <a:solidFill>
                    <a:srgbClr val="000000"/>
                  </a:solidFill>
                  <a:latin typeface="Arimo"/>
                </a:rPr>
                <a:t>Chilli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FCED60D7-84C7-9EB4-7475-CAE4A6081AFD}"/>
              </a:ext>
            </a:extLst>
          </p:cNvPr>
          <p:cNvGrpSpPr/>
          <p:nvPr/>
        </p:nvGrpSpPr>
        <p:grpSpPr>
          <a:xfrm>
            <a:off x="2047551" y="4365292"/>
            <a:ext cx="8362592" cy="1529687"/>
            <a:chOff x="4707" y="-30592"/>
            <a:chExt cx="11039634" cy="2628689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5AA66D11-6A17-A254-88D7-0FF6A1C9654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183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75829F08-DE18-B3A7-AC6D-52BF65EC9C99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21837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Broccoli / Cauliflower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Diced Potato 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63A9E61E-302A-CB05-D5EB-789124B59CF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6245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Meatball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Green Beans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Steamed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73EB439D-0915-0511-4C4D-FA47E3145FE3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26245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7ACF7B66-4F8B-6046-6212-26C26ECC8F1E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6245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Tub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xxxxxxxxxxxxxxxxxxxxxxxxxxxxxxxxxx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5BC83369-C9F3-9A9F-0841-5690ABCE090B}"/>
              </a:ext>
            </a:extLst>
          </p:cNvPr>
          <p:cNvGrpSpPr/>
          <p:nvPr/>
        </p:nvGrpSpPr>
        <p:grpSpPr>
          <a:xfrm>
            <a:off x="2047551" y="5584344"/>
            <a:ext cx="8380419" cy="1399037"/>
            <a:chOff x="-24437" y="-19050"/>
            <a:chExt cx="11148402" cy="2441810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FF8DAA87-B62E-99F7-9E3D-ED54E3771B53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1770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55785F76-4BD2-D272-5EF9-635F15BA96B2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4418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marL="171450" indent="-171450" algn="ctr">
                <a:lnSpc>
                  <a:spcPts val="980"/>
                </a:lnSpc>
                <a:buFontTx/>
                <a:buChar char="-"/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Salt &amp; </a:t>
              </a:r>
              <a:r>
                <a:rPr lang="en-US" sz="700" dirty="0" err="1">
                  <a:solidFill>
                    <a:srgbClr val="000000"/>
                  </a:solidFill>
                  <a:latin typeface="Arimo"/>
                </a:rPr>
                <a:t>Chilli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Chicken Nuggets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/ Oven Roasted Garlic &amp; Paprika Diced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0456641-69DD-EC1F-CF37-86784A8A37B3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19941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Garden Peas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35CE16DE-AB27-A2AE-1407-33206C368E74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17703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of the Day, Stuffing &amp; Gravy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Vegetables in Season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Potato /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E962B92B-B338-B6A9-4665-D42396B9B9AC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217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7" ma:contentTypeDescription="Create a new document." ma:contentTypeScope="" ma:versionID="286e8fb2c30814c72d478746b6af7f89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60980c368aa1972602ef8b33dda0dbf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ATTENTION_x0021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TTENTION_x0021_" ma:index="24" nillable="true" ma:displayName="ATTENTION!" ma:format="Dropdown" ma:internalName="ATTENTION_x0021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  <ATTENTION_x0021_ xmlns="f098a31c-cf5f-4701-95f1-80706b2c2303" xsi:nil="true"/>
  </documentManagement>
</p:properties>
</file>

<file path=customXml/itemProps1.xml><?xml version="1.0" encoding="utf-8"?>
<ds:datastoreItem xmlns:ds="http://schemas.openxmlformats.org/officeDocument/2006/customXml" ds:itemID="{968C6288-03CB-491D-A35B-31361A4A47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3fb5e4cd-4fb9-4a04-b8e7-1efb93a0c348"/>
    <ds:schemaRef ds:uri="f098a31c-cf5f-4701-95f1-80706b2c2303"/>
  </ds:schemaRefs>
</ds:datastoreItem>
</file>

<file path=docMetadata/LabelInfo.xml><?xml version="1.0" encoding="utf-8"?>
<clbl:labelList xmlns:clbl="http://schemas.microsoft.com/office/2020/mipLabelMetadata">
  <clbl:label id="{4a695096-f56b-42aa-ab88-b69794bfa0c4}" enabled="0" method="" siteId="{4a695096-f56b-42aa-ab88-b69794bfa0c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11970</TotalTime>
  <Words>460</Words>
  <Application>Microsoft Office PowerPoint</Application>
  <PresentationFormat>Custom</PresentationFormat>
  <Paragraphs>211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League Spartan</vt:lpstr>
      <vt:lpstr>Arimo Bold</vt:lpstr>
      <vt:lpstr>Arimo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Adrian Deans</cp:lastModifiedBy>
  <cp:revision>26</cp:revision>
  <cp:lastPrinted>2024-03-19T10:33:39Z</cp:lastPrinted>
  <dcterms:created xsi:type="dcterms:W3CDTF">2006-08-16T00:00:00Z</dcterms:created>
  <dcterms:modified xsi:type="dcterms:W3CDTF">2024-03-19T10:52:17Z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</Properties>
</file>